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25D"/>
    <a:srgbClr val="7B89A2"/>
    <a:srgbClr val="FFFFFF"/>
    <a:srgbClr val="39C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1E5BB6-9E22-46E0-868F-4B67C9652685}" v="19" dt="2024-09-17T14:41:20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29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411ED-8C23-6049-A2D8-C6A20019F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4D16B-41F3-CAF6-1F57-A3C6AC8C5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7DED1-1DCB-0713-4323-4D3F8D5F6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EC8B-62CB-F1D7-76E3-20318DAB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16B88-8C0C-4AF7-7154-0BC82311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6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F0DD-EA8C-261F-29B7-296880CF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5C381-B31C-3FA8-392F-990B34E21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3A119-6073-DBAA-E457-289F6753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8F3C5-C005-3FA0-E84A-028691CA8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F5315-A627-AB31-FF06-489D68140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8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2D81-3D2D-CF21-39CD-9753B535C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4E879-C36D-0690-2D9B-18A25B6C3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3D1D7-6CA0-541C-7CDA-47EFD34DE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0A45F-61DC-CD98-5CCA-44C2C7C5B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D6741-E32E-CD2B-2440-70690F04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3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C9FA0-B0B5-5F99-D707-AA4BA1E34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2A2D2-9067-4A8F-7CC0-52BA40736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F13A4-7371-726E-FA3B-4FD33004E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A22F4-B5C0-16D7-B471-43BEFD260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87657-7841-5615-DF4F-3E7F99A78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B1610-5A01-8F14-2A35-465BE4352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6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00B7D-504A-E12A-B140-89B3AAE44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C3A86-CB1F-E47F-B16C-3D253D9E0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53E3B-4723-9577-BA4A-C4FDD5DB7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7FD23F-2A76-E2A3-CF70-8C1A76CA28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74561-4D01-89E2-7A8D-A1C0BB5C8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E5225F-5F49-C4D1-B445-DEED16AB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97F6EC-42E1-542B-BBEF-286B997A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57B1EF-B0D3-03AC-C738-5C3EC462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1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25042-C710-3549-AC0D-97CE3757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6E28DB-FA10-0558-1E1A-18724576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C15C-FCED-B7AD-042A-40B77A88C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AC19D-9041-8825-4FB0-227B6EB93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9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7539D5-ED0D-93C0-2A9C-92137479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A9EF2-E66E-A0A6-38C2-A4F53094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6DB91-DDAD-29EE-B055-2E4250AA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0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E102-8E4D-F36D-03CE-5532E41D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8CE0D-E694-EAC3-619D-CA9DFFE61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ACE6A-8AAD-B7A6-3F9C-2AFF27F49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D5078-DEBC-B954-39D9-231BA9BA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67835-A761-0C82-71E4-B31B6511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EA88CD-1DCB-90FE-9049-C6ADE036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6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E6AD-72D2-84B8-C83A-1EE8B123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66BD2-EE97-DB19-4486-9E51826C3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57A89-7B92-30FB-76C4-EE14A653D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7109D1-1AC3-3F6D-2D3D-27C268F6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97E459-8F0A-44F5-B44D-DB8E23CA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4A11E-BB90-BE8A-E0CA-1A65E9B6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2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933FE-1D56-8774-F358-B92EBAF0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50F91E-0AF9-542C-C303-764E2EB73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44B7C-DCDD-519C-2BB1-6D94B488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9C5C6-D5E6-704D-A66B-72B420DA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EF322-0016-7596-6223-DCC7883C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7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A01D83-87AF-0AA0-CBE9-A448D36552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C03F2D-5D6A-6B9B-37A1-C69519DD3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F597E-560D-03E4-2ECB-81D21312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55603-5738-1748-B56F-E90ED434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235DD-B960-4EE8-9114-5CB63F8E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0C4CF-B7DD-82CF-5EBC-09D2469E8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BC4FE-0BC1-B35F-D82C-433B2EC6E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771EC-301D-4311-C233-0ED5CB46B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5816FE-0114-43A4-8BCC-1EC7A4B9BD72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C91A7-1E34-1FBA-5FA5-322963E38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26D3D-5A56-FEA6-A8F0-633423855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2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annelnomics.com/" TargetMode="External"/><Relationship Id="rId13" Type="http://schemas.openxmlformats.org/officeDocument/2006/relationships/image" Target="../media/image8.png"/><Relationship Id="rId3" Type="http://schemas.openxmlformats.org/officeDocument/2006/relationships/hyperlink" Target="https://www.linkedin.com/company/the-2112-group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hyperlink" Target="mailto:bnettesheim@channelnomics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hyperlink" Target="https://x.com/channelnomics" TargetMode="External"/><Relationship Id="rId15" Type="http://schemas.openxmlformats.org/officeDocument/2006/relationships/hyperlink" Target="mailto:mfrank@channelnomics.com" TargetMode="External"/><Relationship Id="rId10" Type="http://schemas.openxmlformats.org/officeDocument/2006/relationships/hyperlink" Target="mailto:lmwalsh@channelnomics.com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7C78406-57BD-30C5-BB7C-B4F97D3B03D3}"/>
              </a:ext>
            </a:extLst>
          </p:cNvPr>
          <p:cNvSpPr txBox="1"/>
          <p:nvPr/>
        </p:nvSpPr>
        <p:spPr>
          <a:xfrm>
            <a:off x="446693" y="124918"/>
            <a:ext cx="4134831" cy="1918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b="1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Larry Walsh</a:t>
            </a:r>
            <a:endParaRPr lang="en-US" sz="1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E7AE7FC-C973-AAA4-3727-F830D45A7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42" y="1094004"/>
            <a:ext cx="2410772" cy="294153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833897-A206-B00A-331C-435B4DF3F659}"/>
              </a:ext>
            </a:extLst>
          </p:cNvPr>
          <p:cNvCxnSpPr>
            <a:cxnSpLocks/>
          </p:cNvCxnSpPr>
          <p:nvPr/>
        </p:nvCxnSpPr>
        <p:spPr>
          <a:xfrm>
            <a:off x="429283" y="957261"/>
            <a:ext cx="4104048" cy="0"/>
          </a:xfrm>
          <a:prstGeom prst="line">
            <a:avLst/>
          </a:prstGeom>
          <a:ln>
            <a:solidFill>
              <a:srgbClr val="39C7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hlinkClick r:id="rId3"/>
            <a:extLst>
              <a:ext uri="{FF2B5EF4-FFF2-40B4-BE49-F238E27FC236}">
                <a16:creationId xmlns:a16="http://schemas.microsoft.com/office/drawing/2014/main" id="{9B0863D0-FB58-C846-974E-270F064C7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82" y="1156679"/>
            <a:ext cx="237308" cy="237308"/>
          </a:xfrm>
          <a:prstGeom prst="rect">
            <a:avLst/>
          </a:prstGeom>
        </p:spPr>
      </p:pic>
      <p:pic>
        <p:nvPicPr>
          <p:cNvPr id="29" name="Picture 4" descr="Twitter New Logo Twitter New Twitter Logo X X Social Media , 53% OFF">
            <a:hlinkClick r:id="rId5"/>
            <a:extLst>
              <a:ext uri="{FF2B5EF4-FFF2-40B4-BE49-F238E27FC236}">
                <a16:creationId xmlns:a16="http://schemas.microsoft.com/office/drawing/2014/main" id="{7273B3DF-E273-739B-E763-779E8451D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548" y="1156679"/>
            <a:ext cx="317907" cy="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Youtube Logo PNG">
            <a:extLst>
              <a:ext uri="{FF2B5EF4-FFF2-40B4-BE49-F238E27FC236}">
                <a16:creationId xmlns:a16="http://schemas.microsoft.com/office/drawing/2014/main" id="{12052C47-321E-0649-DF98-A692D1663F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87" t="18922" r="18850" b="16853"/>
          <a:stretch/>
        </p:blipFill>
        <p:spPr>
          <a:xfrm>
            <a:off x="3964151" y="1160305"/>
            <a:ext cx="228600" cy="23005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28FFFC2-B713-420E-3086-50BC7B86C400}"/>
              </a:ext>
            </a:extLst>
          </p:cNvPr>
          <p:cNvGrpSpPr>
            <a:grpSpLocks noChangeAspect="1"/>
          </p:cNvGrpSpPr>
          <p:nvPr/>
        </p:nvGrpSpPr>
        <p:grpSpPr>
          <a:xfrm>
            <a:off x="3417511" y="1161033"/>
            <a:ext cx="228600" cy="228600"/>
            <a:chOff x="2917597" y="2418230"/>
            <a:chExt cx="182880" cy="18288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F8F74-A2C1-2ACF-1EFE-4D1B0886A9B8}"/>
                </a:ext>
              </a:extLst>
            </p:cNvPr>
            <p:cNvSpPr/>
            <p:nvPr/>
          </p:nvSpPr>
          <p:spPr>
            <a:xfrm>
              <a:off x="2917597" y="2418230"/>
              <a:ext cx="182880" cy="182880"/>
            </a:xfrm>
            <a:prstGeom prst="ellipse">
              <a:avLst/>
            </a:prstGeom>
            <a:solidFill>
              <a:srgbClr val="1A32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33" name="Picture 32" descr="A white and blue logo&#10;&#10;Description automatically generated">
              <a:hlinkClick r:id="rId8"/>
              <a:extLst>
                <a:ext uri="{FF2B5EF4-FFF2-40B4-BE49-F238E27FC236}">
                  <a16:creationId xmlns:a16="http://schemas.microsoft.com/office/drawing/2014/main" id="{E8E7A6FE-E72C-8544-40DB-9A0135E3C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876" y="2456172"/>
              <a:ext cx="146220" cy="105907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5FD04DB-850E-CBB1-277C-1754D43F018D}"/>
              </a:ext>
            </a:extLst>
          </p:cNvPr>
          <p:cNvSpPr txBox="1"/>
          <p:nvPr/>
        </p:nvSpPr>
        <p:spPr>
          <a:xfrm>
            <a:off x="3427860" y="1000062"/>
            <a:ext cx="1043123" cy="1384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00">
                <a:latin typeface="Poppins" panose="00000500000000000000" pitchFamily="2" charset="0"/>
                <a:cs typeface="Poppins" panose="00000500000000000000" pitchFamily="2" charset="0"/>
              </a:rPr>
              <a:t>Follow Us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4B9B48-349C-86D8-E2C9-A3816769322C}"/>
              </a:ext>
            </a:extLst>
          </p:cNvPr>
          <p:cNvSpPr txBox="1"/>
          <p:nvPr/>
        </p:nvSpPr>
        <p:spPr>
          <a:xfrm>
            <a:off x="446693" y="544402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lmwalsh@channelnomics.com</a:t>
            </a:r>
            <a:r>
              <a:rPr lang="en-US" sz="100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| m: 516.754.8440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4BDB9C-C2BF-3A61-2854-A9490A10D03D}"/>
              </a:ext>
            </a:extLst>
          </p:cNvPr>
          <p:cNvSpPr txBox="1"/>
          <p:nvPr/>
        </p:nvSpPr>
        <p:spPr>
          <a:xfrm>
            <a:off x="446693" y="344033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CEO &amp; Chief Analyst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3D9920-478D-C714-C5A0-0895A9A84C78}"/>
              </a:ext>
            </a:extLst>
          </p:cNvPr>
          <p:cNvSpPr txBox="1"/>
          <p:nvPr/>
        </p:nvSpPr>
        <p:spPr>
          <a:xfrm>
            <a:off x="446693" y="742941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Eastern Time Zone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06E1005-9882-1415-8B42-A459FC864630}"/>
              </a:ext>
            </a:extLst>
          </p:cNvPr>
          <p:cNvSpPr txBox="1"/>
          <p:nvPr/>
        </p:nvSpPr>
        <p:spPr>
          <a:xfrm>
            <a:off x="477681" y="3434039"/>
            <a:ext cx="4134831" cy="1918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b="1" dirty="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Maddie Frank</a:t>
            </a:r>
            <a:endParaRPr lang="en-US" sz="1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1B7B720-AF54-C698-6AEC-1FC31518E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271" y="4411051"/>
            <a:ext cx="2410772" cy="294153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D9473DA-E82E-69D9-90E8-80134B067034}"/>
              </a:ext>
            </a:extLst>
          </p:cNvPr>
          <p:cNvCxnSpPr>
            <a:cxnSpLocks/>
          </p:cNvCxnSpPr>
          <p:nvPr/>
        </p:nvCxnSpPr>
        <p:spPr>
          <a:xfrm>
            <a:off x="460271" y="4266382"/>
            <a:ext cx="4104048" cy="0"/>
          </a:xfrm>
          <a:prstGeom prst="line">
            <a:avLst/>
          </a:prstGeom>
          <a:ln>
            <a:solidFill>
              <a:srgbClr val="39C7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hlinkClick r:id="rId3"/>
            <a:extLst>
              <a:ext uri="{FF2B5EF4-FFF2-40B4-BE49-F238E27FC236}">
                <a16:creationId xmlns:a16="http://schemas.microsoft.com/office/drawing/2014/main" id="{3840082F-A021-9499-CB5C-C5DAB7A4892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5170" y="4465800"/>
            <a:ext cx="237308" cy="237308"/>
          </a:xfrm>
          <a:prstGeom prst="rect">
            <a:avLst/>
          </a:prstGeom>
        </p:spPr>
      </p:pic>
      <p:pic>
        <p:nvPicPr>
          <p:cNvPr id="43" name="Picture 4" descr="Twitter New Logo Twitter New Twitter Logo X X Social Media , 53% OFF">
            <a:hlinkClick r:id="rId5"/>
            <a:extLst>
              <a:ext uri="{FF2B5EF4-FFF2-40B4-BE49-F238E27FC236}">
                <a16:creationId xmlns:a16="http://schemas.microsoft.com/office/drawing/2014/main" id="{0A31FDFB-D606-CCAE-3337-F5DFAD3D3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7536" y="4465800"/>
            <a:ext cx="317907" cy="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 descr="Youtube Logo PNG">
            <a:extLst>
              <a:ext uri="{FF2B5EF4-FFF2-40B4-BE49-F238E27FC236}">
                <a16:creationId xmlns:a16="http://schemas.microsoft.com/office/drawing/2014/main" id="{836356D6-5BFE-177C-4BA4-739AEEC415F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5139" y="4469426"/>
            <a:ext cx="228600" cy="23005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6D1184B-EF05-BC96-66FD-E3C9030E116D}"/>
              </a:ext>
            </a:extLst>
          </p:cNvPr>
          <p:cNvGrpSpPr>
            <a:grpSpLocks noChangeAspect="1"/>
          </p:cNvGrpSpPr>
          <p:nvPr/>
        </p:nvGrpSpPr>
        <p:grpSpPr>
          <a:xfrm>
            <a:off x="3448499" y="4470154"/>
            <a:ext cx="228600" cy="228600"/>
            <a:chOff x="2917597" y="2418230"/>
            <a:chExt cx="182880" cy="18288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E136477-4E15-B7BB-0AF8-4699017929F5}"/>
                </a:ext>
              </a:extLst>
            </p:cNvPr>
            <p:cNvSpPr/>
            <p:nvPr/>
          </p:nvSpPr>
          <p:spPr>
            <a:xfrm>
              <a:off x="2917597" y="2418230"/>
              <a:ext cx="182880" cy="182880"/>
            </a:xfrm>
            <a:prstGeom prst="ellipse">
              <a:avLst/>
            </a:prstGeom>
            <a:solidFill>
              <a:srgbClr val="1A32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47" name="Picture 46" descr="A white and blue logo&#10;&#10;Description automatically generated">
              <a:hlinkClick r:id="rId8"/>
              <a:extLst>
                <a:ext uri="{FF2B5EF4-FFF2-40B4-BE49-F238E27FC236}">
                  <a16:creationId xmlns:a16="http://schemas.microsoft.com/office/drawing/2014/main" id="{EBC383D2-2BB1-2242-07DF-620F32BDD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5876" y="2456172"/>
              <a:ext cx="146220" cy="105907"/>
            </a:xfrm>
            <a:prstGeom prst="rect">
              <a:avLst/>
            </a:prstGeom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09DDF55-6C40-06F8-1F22-5A7F7D949760}"/>
              </a:ext>
            </a:extLst>
          </p:cNvPr>
          <p:cNvSpPr txBox="1"/>
          <p:nvPr/>
        </p:nvSpPr>
        <p:spPr>
          <a:xfrm>
            <a:off x="3458848" y="4309183"/>
            <a:ext cx="1043123" cy="1384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00" dirty="0">
                <a:latin typeface="Poppins" panose="00000500000000000000" pitchFamily="2" charset="0"/>
                <a:cs typeface="Poppins" panose="00000500000000000000" pitchFamily="2" charset="0"/>
              </a:rPr>
              <a:t>Follow Us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DFBCCDB-E974-8D68-E0D3-EB0F7B2B4C03}"/>
              </a:ext>
            </a:extLst>
          </p:cNvPr>
          <p:cNvSpPr txBox="1"/>
          <p:nvPr/>
        </p:nvSpPr>
        <p:spPr>
          <a:xfrm>
            <a:off x="477681" y="3853523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mfrank@channelnomics.com</a:t>
            </a:r>
            <a:r>
              <a:rPr lang="en-US" sz="1000" dirty="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| m: 414.588.1849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CB0BDF9-EF06-087C-000C-4F0FFD9197F0}"/>
              </a:ext>
            </a:extLst>
          </p:cNvPr>
          <p:cNvSpPr txBox="1"/>
          <p:nvPr/>
        </p:nvSpPr>
        <p:spPr>
          <a:xfrm>
            <a:off x="477681" y="3653154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Director, Channelnomics IQ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1F57B14-BDEE-6086-6DD7-1AA1EE979A61}"/>
              </a:ext>
            </a:extLst>
          </p:cNvPr>
          <p:cNvSpPr txBox="1"/>
          <p:nvPr/>
        </p:nvSpPr>
        <p:spPr>
          <a:xfrm>
            <a:off x="477681" y="4052062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 dirty="0">
                <a:latin typeface="Poppins" panose="00000500000000000000" pitchFamily="2" charset="0"/>
                <a:cs typeface="Poppins" panose="00000500000000000000" pitchFamily="2" charset="0"/>
              </a:rPr>
              <a:t>Mountain Time Zone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BC4250-8785-5F66-9177-437D3189E120}"/>
              </a:ext>
            </a:extLst>
          </p:cNvPr>
          <p:cNvSpPr txBox="1"/>
          <p:nvPr/>
        </p:nvSpPr>
        <p:spPr>
          <a:xfrm>
            <a:off x="464103" y="1745943"/>
            <a:ext cx="4134831" cy="1918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b="1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Bryn Nettesheim</a:t>
            </a:r>
            <a:endParaRPr lang="en-US" sz="1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5869648-4DB6-98E5-EAEA-C56A4523C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71" y="2737291"/>
            <a:ext cx="2410772" cy="294153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0E93792-A4D5-08A9-DF80-0410DD5A7BD9}"/>
              </a:ext>
            </a:extLst>
          </p:cNvPr>
          <p:cNvCxnSpPr>
            <a:cxnSpLocks/>
          </p:cNvCxnSpPr>
          <p:nvPr/>
        </p:nvCxnSpPr>
        <p:spPr>
          <a:xfrm>
            <a:off x="446693" y="2578286"/>
            <a:ext cx="4104048" cy="0"/>
          </a:xfrm>
          <a:prstGeom prst="line">
            <a:avLst/>
          </a:prstGeom>
          <a:ln>
            <a:solidFill>
              <a:srgbClr val="39C7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Picture 54">
            <a:hlinkClick r:id="rId3"/>
            <a:extLst>
              <a:ext uri="{FF2B5EF4-FFF2-40B4-BE49-F238E27FC236}">
                <a16:creationId xmlns:a16="http://schemas.microsoft.com/office/drawing/2014/main" id="{72965D7C-E8EA-B501-24C9-2C96E3B9B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592" y="2777704"/>
            <a:ext cx="237308" cy="237308"/>
          </a:xfrm>
          <a:prstGeom prst="rect">
            <a:avLst/>
          </a:prstGeom>
        </p:spPr>
      </p:pic>
      <p:pic>
        <p:nvPicPr>
          <p:cNvPr id="56" name="Picture 4" descr="Twitter New Logo Twitter New Twitter Logo X X Social Media , 53% OFF">
            <a:hlinkClick r:id="rId5"/>
            <a:extLst>
              <a:ext uri="{FF2B5EF4-FFF2-40B4-BE49-F238E27FC236}">
                <a16:creationId xmlns:a16="http://schemas.microsoft.com/office/drawing/2014/main" id="{E7B4A8F3-D947-88B9-A35C-B6A79C578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958" y="2777704"/>
            <a:ext cx="317907" cy="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 descr="Youtube Logo PNG">
            <a:extLst>
              <a:ext uri="{FF2B5EF4-FFF2-40B4-BE49-F238E27FC236}">
                <a16:creationId xmlns:a16="http://schemas.microsoft.com/office/drawing/2014/main" id="{ED626C51-272F-096A-572F-85AF1848D18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87" t="18922" r="18850" b="16853"/>
          <a:stretch/>
        </p:blipFill>
        <p:spPr>
          <a:xfrm>
            <a:off x="3981561" y="2781330"/>
            <a:ext cx="228600" cy="230056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CADD602E-CBDF-3CED-7DFE-B576E6ABB94B}"/>
              </a:ext>
            </a:extLst>
          </p:cNvPr>
          <p:cNvGrpSpPr>
            <a:grpSpLocks noChangeAspect="1"/>
          </p:cNvGrpSpPr>
          <p:nvPr/>
        </p:nvGrpSpPr>
        <p:grpSpPr>
          <a:xfrm>
            <a:off x="3434921" y="2782058"/>
            <a:ext cx="228600" cy="228600"/>
            <a:chOff x="2917597" y="2418230"/>
            <a:chExt cx="182880" cy="18288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A9454B0-C827-9D12-E08E-3E4DF4881557}"/>
                </a:ext>
              </a:extLst>
            </p:cNvPr>
            <p:cNvSpPr/>
            <p:nvPr/>
          </p:nvSpPr>
          <p:spPr>
            <a:xfrm>
              <a:off x="2917597" y="2418230"/>
              <a:ext cx="182880" cy="182880"/>
            </a:xfrm>
            <a:prstGeom prst="ellipse">
              <a:avLst/>
            </a:prstGeom>
            <a:solidFill>
              <a:srgbClr val="1A32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0" name="Picture 59" descr="A white and blue logo&#10;&#10;Description automatically generated">
              <a:hlinkClick r:id="rId8"/>
              <a:extLst>
                <a:ext uri="{FF2B5EF4-FFF2-40B4-BE49-F238E27FC236}">
                  <a16:creationId xmlns:a16="http://schemas.microsoft.com/office/drawing/2014/main" id="{0B43BB2D-1BCD-46AE-0D4B-47DC9F7AD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876" y="2456172"/>
              <a:ext cx="146220" cy="105907"/>
            </a:xfrm>
            <a:prstGeom prst="rect">
              <a:avLst/>
            </a:prstGeom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5612BDE-0D46-E6BA-C5C7-5D87603E32AE}"/>
              </a:ext>
            </a:extLst>
          </p:cNvPr>
          <p:cNvSpPr txBox="1"/>
          <p:nvPr/>
        </p:nvSpPr>
        <p:spPr>
          <a:xfrm>
            <a:off x="3445270" y="2621087"/>
            <a:ext cx="1043123" cy="1384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00">
                <a:latin typeface="Poppins" panose="00000500000000000000" pitchFamily="2" charset="0"/>
                <a:cs typeface="Poppins" panose="00000500000000000000" pitchFamily="2" charset="0"/>
              </a:rPr>
              <a:t>Follow Us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A2DD704-1FBB-A67B-C5C2-0FE11C8C5374}"/>
              </a:ext>
            </a:extLst>
          </p:cNvPr>
          <p:cNvSpPr txBox="1"/>
          <p:nvPr/>
        </p:nvSpPr>
        <p:spPr>
          <a:xfrm>
            <a:off x="464103" y="2165427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bnettesheim@channelnomics.com</a:t>
            </a:r>
            <a:r>
              <a:rPr lang="en-US" sz="100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| m: 608.444.8700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674B25-0000-E78A-CE00-9E7A762E2B8E}"/>
              </a:ext>
            </a:extLst>
          </p:cNvPr>
          <p:cNvSpPr txBox="1"/>
          <p:nvPr/>
        </p:nvSpPr>
        <p:spPr>
          <a:xfrm>
            <a:off x="464103" y="1965058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VP, Professional Services</a:t>
            </a: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3C3A740C-0D9F-FB08-8F04-43B3A91240F4}"/>
              </a:ext>
            </a:extLst>
          </p:cNvPr>
          <p:cNvSpPr txBox="1"/>
          <p:nvPr/>
        </p:nvSpPr>
        <p:spPr>
          <a:xfrm>
            <a:off x="464103" y="2363966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Central Time Zone </a:t>
            </a:r>
          </a:p>
        </p:txBody>
      </p:sp>
    </p:spTree>
    <p:extLst>
      <p:ext uri="{BB962C8B-B14F-4D97-AF65-F5344CB8AC3E}">
        <p14:creationId xmlns:p14="http://schemas.microsoft.com/office/powerpoint/2010/main" val="248732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Walsh</dc:creator>
  <cp:lastModifiedBy>Larry Walsh</cp:lastModifiedBy>
  <cp:revision>2</cp:revision>
  <dcterms:created xsi:type="dcterms:W3CDTF">2024-08-24T10:58:06Z</dcterms:created>
  <dcterms:modified xsi:type="dcterms:W3CDTF">2024-09-18T11:06:19Z</dcterms:modified>
</cp:coreProperties>
</file>