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325D"/>
    <a:srgbClr val="7B89A2"/>
    <a:srgbClr val="FFFFFF"/>
    <a:srgbClr val="39C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1E5BB6-9E22-46E0-868F-4B67C9652685}" v="19" dt="2024-09-17T14:41:20.7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>
        <p:scale>
          <a:sx n="160" d="100"/>
          <a:sy n="160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411ED-8C23-6049-A2D8-C6A20019F2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64D16B-41F3-CAF6-1F57-A3C6AC8C53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7DED1-1DCB-0713-4323-4D3F8D5F6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92EC8B-62CB-F1D7-76E3-20318DABB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E16B88-8C0C-4AF7-7154-0BC82311E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065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8F0DD-EA8C-261F-29B7-296880CFF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5C381-B31C-3FA8-392F-990B34E21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3A119-6073-DBAA-E457-289F6753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48F3C5-C005-3FA0-E84A-028691CA8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2F5315-A627-AB31-FF06-489D68140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84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92D81-3D2D-CF21-39CD-9753B535C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B4E879-C36D-0690-2D9B-18A25B6C3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3D1D7-6CA0-541C-7CDA-47EFD34DE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C0A45F-61DC-CD98-5CCA-44C2C7C5B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ED6741-E32E-CD2B-2440-70690F04E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632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C9FA0-B0B5-5F99-D707-AA4BA1E34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2A2D2-9067-4A8F-7CC0-52BA40736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CF13A4-7371-726E-FA3B-4FD33004E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A22F4-B5C0-16D7-B471-43BEFD2604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087657-7841-5615-DF4F-3E7F99A78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B1610-5A01-8F14-2A35-465BE4352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86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00B7D-504A-E12A-B140-89B3AAE44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C3A86-CB1F-E47F-B16C-3D253D9E0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953E3B-4723-9577-BA4A-C4FDD5DB7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7FD23F-2A76-E2A3-CF70-8C1A76CA28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474561-4D01-89E2-7A8D-A1C0BB5C83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E5225F-5F49-C4D1-B445-DEED16AB0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97F6EC-42E1-542B-BBEF-286B997AA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57B1EF-B0D3-03AC-C738-5C3EC462F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15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25042-C710-3549-AC0D-97CE37574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6E28DB-FA10-0558-1E1A-187245764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8C15C-FCED-B7AD-042A-40B77A88C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3AC19D-9041-8825-4FB0-227B6EB93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496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7539D5-ED0D-93C0-2A9C-921374791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1A9EF2-E66E-A0A6-38C2-A4F530944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6DB91-DDAD-29EE-B055-2E4250AAB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01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1E102-8E4D-F36D-03CE-5532E41D0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8CE0D-E694-EAC3-619D-CA9DFFE613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ACE6A-8AAD-B7A6-3F9C-2AFF27F495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D5078-DEBC-B954-39D9-231BA9BAA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67835-A761-0C82-71E4-B31B6511C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EA88CD-1DCB-90FE-9049-C6ADE036C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6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8E6AD-72D2-84B8-C83A-1EE8B123C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966BD2-EE97-DB19-4486-9E51826C34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57A89-7B92-30FB-76C4-EE14A653D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7109D1-1AC3-3F6D-2D3D-27C268F63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97E459-8F0A-44F5-B44D-DB8E23CA7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F4A11E-BB90-BE8A-E0CA-1A65E9B67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326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933FE-1D56-8774-F358-B92EBAF0E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50F91E-0AF9-542C-C303-764E2EB73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44B7C-DCDD-519C-2BB1-6D94B4887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59C5C6-D5E6-704D-A66B-72B420DA7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3EF322-0016-7596-6223-DCC7883C7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57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A01D83-87AF-0AA0-CBE9-A448D36552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C03F2D-5D6A-6B9B-37A1-C69519DD3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F597E-560D-03E4-2ECB-81D21312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55603-5738-1748-B56F-E90ED4348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235DD-B960-4EE8-9114-5CB63F8E6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56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20C4CF-B7DD-82CF-5EBC-09D2469E8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BC4FE-0BC1-B35F-D82C-433B2EC6E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1771EC-301D-4311-C233-0ED5CB46B6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5816FE-0114-43A4-8BCC-1EC7A4B9BD72}" type="datetimeFigureOut">
              <a:rPr lang="en-US" smtClean="0"/>
              <a:t>9/30/24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C91A7-1E34-1FBA-5FA5-322963E387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26D3D-5A56-FEA6-A8F0-6334238551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4138AA-0AED-4980-85F3-E25EB1C5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422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hannelnomics.com/" TargetMode="External"/><Relationship Id="rId3" Type="http://schemas.openxmlformats.org/officeDocument/2006/relationships/hyperlink" Target="https://www.linkedin.com/company/the-2112-group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x.com/channelnomics" TargetMode="External"/><Relationship Id="rId10" Type="http://schemas.openxmlformats.org/officeDocument/2006/relationships/hyperlink" Target="mailto:lmwalsh@channelnomics.com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B7C78406-57BD-30C5-BB7C-B4F97D3B03D3}"/>
              </a:ext>
            </a:extLst>
          </p:cNvPr>
          <p:cNvSpPr txBox="1"/>
          <p:nvPr/>
        </p:nvSpPr>
        <p:spPr>
          <a:xfrm>
            <a:off x="446693" y="124918"/>
            <a:ext cx="4134831" cy="19184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100" b="1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Larry Walsh</a:t>
            </a:r>
            <a:endParaRPr lang="en-US" sz="10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E7AE7FC-C973-AAA4-3727-F830D45A72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42" y="1094004"/>
            <a:ext cx="2410772" cy="294153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A833897-A206-B00A-331C-435B4DF3F659}"/>
              </a:ext>
            </a:extLst>
          </p:cNvPr>
          <p:cNvCxnSpPr>
            <a:cxnSpLocks/>
          </p:cNvCxnSpPr>
          <p:nvPr/>
        </p:nvCxnSpPr>
        <p:spPr>
          <a:xfrm>
            <a:off x="429283" y="957261"/>
            <a:ext cx="4104048" cy="0"/>
          </a:xfrm>
          <a:prstGeom prst="line">
            <a:avLst/>
          </a:prstGeom>
          <a:ln>
            <a:solidFill>
              <a:srgbClr val="39C7F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8" name="Picture 27">
            <a:hlinkClick r:id="rId3"/>
            <a:extLst>
              <a:ext uri="{FF2B5EF4-FFF2-40B4-BE49-F238E27FC236}">
                <a16:creationId xmlns:a16="http://schemas.microsoft.com/office/drawing/2014/main" id="{9B0863D0-FB58-C846-974E-270F064C7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4182" y="1156679"/>
            <a:ext cx="237308" cy="237308"/>
          </a:xfrm>
          <a:prstGeom prst="rect">
            <a:avLst/>
          </a:prstGeom>
        </p:spPr>
      </p:pic>
      <p:pic>
        <p:nvPicPr>
          <p:cNvPr id="29" name="Picture 4" descr="Twitter New Logo Twitter New Twitter Logo X X Social Media , 53% OFF">
            <a:hlinkClick r:id="rId5"/>
            <a:extLst>
              <a:ext uri="{FF2B5EF4-FFF2-40B4-BE49-F238E27FC236}">
                <a16:creationId xmlns:a16="http://schemas.microsoft.com/office/drawing/2014/main" id="{7273B3DF-E273-739B-E763-779E8451D9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548" y="1156679"/>
            <a:ext cx="317907" cy="237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 descr="Youtube Logo PNG">
            <a:extLst>
              <a:ext uri="{FF2B5EF4-FFF2-40B4-BE49-F238E27FC236}">
                <a16:creationId xmlns:a16="http://schemas.microsoft.com/office/drawing/2014/main" id="{12052C47-321E-0649-DF98-A692D1663F6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8987" t="18922" r="18850" b="16853"/>
          <a:stretch/>
        </p:blipFill>
        <p:spPr>
          <a:xfrm>
            <a:off x="3964151" y="1160305"/>
            <a:ext cx="228600" cy="230056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528FFFC2-B713-420E-3086-50BC7B86C400}"/>
              </a:ext>
            </a:extLst>
          </p:cNvPr>
          <p:cNvGrpSpPr>
            <a:grpSpLocks noChangeAspect="1"/>
          </p:cNvGrpSpPr>
          <p:nvPr/>
        </p:nvGrpSpPr>
        <p:grpSpPr>
          <a:xfrm>
            <a:off x="3417511" y="1161033"/>
            <a:ext cx="228600" cy="228600"/>
            <a:chOff x="2917597" y="2418230"/>
            <a:chExt cx="182880" cy="18288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3A8F8F74-A2C1-2ACF-1EFE-4D1B0886A9B8}"/>
                </a:ext>
              </a:extLst>
            </p:cNvPr>
            <p:cNvSpPr/>
            <p:nvPr/>
          </p:nvSpPr>
          <p:spPr>
            <a:xfrm>
              <a:off x="2917597" y="2418230"/>
              <a:ext cx="182880" cy="182880"/>
            </a:xfrm>
            <a:prstGeom prst="ellipse">
              <a:avLst/>
            </a:prstGeom>
            <a:solidFill>
              <a:srgbClr val="1A32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pic>
          <p:nvPicPr>
            <p:cNvPr id="33" name="Picture 32" descr="A white and blue logo&#10;&#10;Description automatically generated">
              <a:hlinkClick r:id="rId8"/>
              <a:extLst>
                <a:ext uri="{FF2B5EF4-FFF2-40B4-BE49-F238E27FC236}">
                  <a16:creationId xmlns:a16="http://schemas.microsoft.com/office/drawing/2014/main" id="{E8E7A6FE-E72C-8544-40DB-9A0135E3C30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5876" y="2456172"/>
              <a:ext cx="146220" cy="105907"/>
            </a:xfrm>
            <a:prstGeom prst="rect">
              <a:avLst/>
            </a:prstGeom>
          </p:spPr>
        </p:pic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35FD04DB-850E-CBB1-277C-1754D43F018D}"/>
              </a:ext>
            </a:extLst>
          </p:cNvPr>
          <p:cNvSpPr txBox="1"/>
          <p:nvPr/>
        </p:nvSpPr>
        <p:spPr>
          <a:xfrm>
            <a:off x="3427860" y="1000062"/>
            <a:ext cx="1043123" cy="1384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900">
                <a:latin typeface="Poppins" panose="00000500000000000000" pitchFamily="2" charset="0"/>
                <a:cs typeface="Poppins" panose="00000500000000000000" pitchFamily="2" charset="0"/>
              </a:rPr>
              <a:t>Follow Us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F4B9B48-349C-86D8-E2C9-A3816769322C}"/>
              </a:ext>
            </a:extLst>
          </p:cNvPr>
          <p:cNvSpPr txBox="1"/>
          <p:nvPr/>
        </p:nvSpPr>
        <p:spPr>
          <a:xfrm>
            <a:off x="446693" y="544402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lmwalsh@channelnomics.com</a:t>
            </a:r>
            <a:r>
              <a:rPr lang="en-US" sz="1000">
                <a:solidFill>
                  <a:srgbClr val="1A325D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1000">
                <a:latin typeface="Poppins" panose="00000500000000000000" pitchFamily="2" charset="0"/>
                <a:cs typeface="Poppins" panose="00000500000000000000" pitchFamily="2" charset="0"/>
              </a:rPr>
              <a:t>| m: 516.754.8440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84BDB9C-C2BF-3A61-2854-A9490A10D03D}"/>
              </a:ext>
            </a:extLst>
          </p:cNvPr>
          <p:cNvSpPr txBox="1"/>
          <p:nvPr/>
        </p:nvSpPr>
        <p:spPr>
          <a:xfrm>
            <a:off x="446693" y="344033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>
                <a:latin typeface="Poppins" panose="00000500000000000000" pitchFamily="2" charset="0"/>
                <a:cs typeface="Poppins" panose="00000500000000000000" pitchFamily="2" charset="0"/>
              </a:rPr>
              <a:t>CEO &amp; Chief Analyst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3D9920-478D-C714-C5A0-0895A9A84C78}"/>
              </a:ext>
            </a:extLst>
          </p:cNvPr>
          <p:cNvSpPr txBox="1"/>
          <p:nvPr/>
        </p:nvSpPr>
        <p:spPr>
          <a:xfrm>
            <a:off x="446693" y="742941"/>
            <a:ext cx="4134831" cy="17440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000">
                <a:latin typeface="Poppins" panose="00000500000000000000" pitchFamily="2" charset="0"/>
                <a:cs typeface="Poppins" panose="00000500000000000000" pitchFamily="2" charset="0"/>
              </a:rPr>
              <a:t>Eastern Time Zone </a:t>
            </a:r>
          </a:p>
        </p:txBody>
      </p:sp>
    </p:spTree>
    <p:extLst>
      <p:ext uri="{BB962C8B-B14F-4D97-AF65-F5344CB8AC3E}">
        <p14:creationId xmlns:p14="http://schemas.microsoft.com/office/powerpoint/2010/main" val="2487322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20</Words>
  <Application>Microsoft Macintosh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Poppins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Larry Walsh</dc:creator>
  <cp:lastModifiedBy>Steve Raia</cp:lastModifiedBy>
  <cp:revision>3</cp:revision>
  <dcterms:created xsi:type="dcterms:W3CDTF">2024-08-24T10:58:06Z</dcterms:created>
  <dcterms:modified xsi:type="dcterms:W3CDTF">2024-09-30T14:48:00Z</dcterms:modified>
</cp:coreProperties>
</file>